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598400" cy="178181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27" d="100"/>
          <a:sy n="27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F7C1A8-9FE5-4DA9-B0B1-E8CDA52F5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801" y="2916065"/>
            <a:ext cx="9448800" cy="6203339"/>
          </a:xfrm>
        </p:spPr>
        <p:txBody>
          <a:bodyPr anchor="b"/>
          <a:lstStyle>
            <a:lvl1pPr algn="ctr"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34E30F2-3E0B-46BA-AF5C-1AA14C661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4801" y="9358628"/>
            <a:ext cx="9448800" cy="4301915"/>
          </a:xfrm>
        </p:spPr>
        <p:txBody>
          <a:bodyPr/>
          <a:lstStyle>
            <a:lvl1pPr marL="0" indent="0" algn="ctr">
              <a:buNone/>
              <a:defRPr sz="1697"/>
            </a:lvl1pPr>
            <a:lvl2pPr marL="323286" indent="0" algn="ctr">
              <a:buNone/>
              <a:defRPr sz="1414"/>
            </a:lvl2pPr>
            <a:lvl3pPr marL="646572" indent="0" algn="ctr">
              <a:buNone/>
              <a:defRPr sz="1273"/>
            </a:lvl3pPr>
            <a:lvl4pPr marL="969858" indent="0" algn="ctr">
              <a:buNone/>
              <a:defRPr sz="1131"/>
            </a:lvl4pPr>
            <a:lvl5pPr marL="1293144" indent="0" algn="ctr">
              <a:buNone/>
              <a:defRPr sz="1131"/>
            </a:lvl5pPr>
            <a:lvl6pPr marL="1616431" indent="0" algn="ctr">
              <a:buNone/>
              <a:defRPr sz="1131"/>
            </a:lvl6pPr>
            <a:lvl7pPr marL="1939717" indent="0" algn="ctr">
              <a:buNone/>
              <a:defRPr sz="1131"/>
            </a:lvl7pPr>
            <a:lvl8pPr marL="2263003" indent="0" algn="ctr">
              <a:buNone/>
              <a:defRPr sz="1131"/>
            </a:lvl8pPr>
            <a:lvl9pPr marL="2586289" indent="0" algn="ctr">
              <a:buNone/>
              <a:defRPr sz="1131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0601A2-F3AF-47BF-99E6-D3E5A74B5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AA116A-61F3-485C-903C-05CAD4186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052DDBB-DA0C-4B55-B820-A34ADE03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3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AA50BF-5842-4E4A-8D3C-25FB453D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45F069E-8387-4780-B39C-BDE548D5B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BF6DC8-CCD6-40A1-9B16-A57B41AF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9B78B8-487A-47AF-9669-A72E807EF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0F46B1-9796-45A0-843C-73CA9D57D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32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92EB39D-4895-4171-A442-F4EF097DE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5730" y="948648"/>
            <a:ext cx="2716530" cy="1510001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4E5751C-BB6D-4863-86B0-F0557E4A9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66141" y="948648"/>
            <a:ext cx="7992110" cy="15100017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9E8B65-3A56-47F9-AA67-7DE03CFC6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FBAF95-ED21-40ED-B59B-474FC1602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5BEB90B-6408-4BAE-B1F7-CAAD779C3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0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16B286-6F9C-48FC-9344-60A2CC574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1B70FE-9279-4021-BE23-CCE371046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BFCAB1-8F9C-474F-8656-3D03B3263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85FF73-A907-4BD2-9AF8-88978796A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29D03DB-A1EE-4724-A926-B65CAFA4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7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B604F6-918F-4140-916F-D56B97A75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579" y="4442157"/>
            <a:ext cx="10866120" cy="7411834"/>
          </a:xfrm>
        </p:spPr>
        <p:txBody>
          <a:bodyPr anchor="b"/>
          <a:lstStyle>
            <a:lvl1pPr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077FFBB-F9E5-4EB6-99D9-6590BAF0E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9579" y="11924109"/>
            <a:ext cx="10866120" cy="3897708"/>
          </a:xfrm>
        </p:spPr>
        <p:txBody>
          <a:bodyPr/>
          <a:lstStyle>
            <a:lvl1pPr marL="0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1pPr>
            <a:lvl2pPr marL="323286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2pPr>
            <a:lvl3pPr marL="64657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969858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293144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616431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19397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263003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586289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CBD87A-98CC-4A27-B08E-58D3461E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7059B1-FF35-4511-8821-84D7F3950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C59FC1D-D92B-4325-A098-CE45243CA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7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27081-A1AA-41F0-9BE4-CAFDD9A79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E50D688-A07E-4CA8-8722-ADAF2A137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61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4F7B99A-AAEE-4C0F-A055-3E95F1188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79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A676C58-08A2-43D5-BB20-7971BE5B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B248C11-2EE0-437B-AB69-7B90DEFC8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14271C1-2441-438A-927E-52DFDD5EA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5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0A22E9-665C-41A0-A64F-414081649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2" y="948653"/>
            <a:ext cx="10866120" cy="344400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47F20C1-6A5E-4181-A10E-AAEA72EE8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7783" y="4367911"/>
            <a:ext cx="5329713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8658C03-831A-4546-BEF2-60C412B2B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7783" y="6508556"/>
            <a:ext cx="5329713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3496501-B66C-4E25-8339-A039742AC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7941" y="4367911"/>
            <a:ext cx="5355961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4529954-027B-4049-85F3-6E8DB0E35D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7941" y="6508556"/>
            <a:ext cx="5355961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5793994-575E-4FDB-B4DA-90E876BC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BB3B1CB-8FE6-453D-B142-A4DE173C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ACFF906-E511-41B4-88E3-DB75BFAE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1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2D5BBD-FF65-4876-9D4E-276745959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FA7FD96-63C8-4A03-B5F6-AA5076EB5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09A4DF1-95D0-4702-A23E-5B1F0E44B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FFE77D1-E3B6-4E88-A728-449C34838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2E4C6B2-9E5A-4CBA-9571-9ED5AFEFB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E28C445-953C-49A7-84FC-FCEA4BEFC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E2EFA62-C841-4ABC-AAEF-539618810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4A4905-0C0E-4D53-A4B0-BCC28DC02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29D03B1-73CD-409A-A179-97113C940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7"/>
            </a:lvl3pPr>
            <a:lvl4pPr>
              <a:defRPr sz="1414"/>
            </a:lvl4pPr>
            <a:lvl5pPr>
              <a:defRPr sz="1414"/>
            </a:lvl5pPr>
            <a:lvl6pPr>
              <a:defRPr sz="1414"/>
            </a:lvl6pPr>
            <a:lvl7pPr>
              <a:defRPr sz="1414"/>
            </a:lvl7pPr>
            <a:lvl8pPr>
              <a:defRPr sz="1414"/>
            </a:lvl8pPr>
            <a:lvl9pPr>
              <a:defRPr sz="1414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98E9EC5-8E18-4F56-8FEC-2AB5A675B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BA73D0B-81E7-4BCA-B484-835323B59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F93E7A5-AEF9-4BAD-86E6-103F38A3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CDC9F21-2508-4CC0-8A93-EEEF9BF3B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71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F053E9-7CF1-42CF-9593-6D579956E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90AFB71-38CB-4676-B652-BF4F0D35D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 marL="0" indent="0">
              <a:buNone/>
              <a:defRPr sz="2263"/>
            </a:lvl1pPr>
            <a:lvl2pPr marL="323286" indent="0">
              <a:buNone/>
              <a:defRPr sz="1980"/>
            </a:lvl2pPr>
            <a:lvl3pPr marL="646572" indent="0">
              <a:buNone/>
              <a:defRPr sz="1697"/>
            </a:lvl3pPr>
            <a:lvl4pPr marL="969858" indent="0">
              <a:buNone/>
              <a:defRPr sz="1414"/>
            </a:lvl4pPr>
            <a:lvl5pPr marL="1293144" indent="0">
              <a:buNone/>
              <a:defRPr sz="1414"/>
            </a:lvl5pPr>
            <a:lvl6pPr marL="1616431" indent="0">
              <a:buNone/>
              <a:defRPr sz="1414"/>
            </a:lvl6pPr>
            <a:lvl7pPr marL="1939717" indent="0">
              <a:buNone/>
              <a:defRPr sz="1414"/>
            </a:lvl7pPr>
            <a:lvl8pPr marL="2263003" indent="0">
              <a:buNone/>
              <a:defRPr sz="1414"/>
            </a:lvl8pPr>
            <a:lvl9pPr marL="2586289" indent="0">
              <a:buNone/>
              <a:defRPr sz="1414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5502AFD-7CC6-4C87-BE90-7A82BADA0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07559CF-487D-4074-ACF2-FF777D624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145776C-23B1-427E-986C-DB5DA769E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995E817-E1B7-4F0B-9C15-532456F94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0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92CD13D-D65F-432F-B942-488F50AE9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141" y="948653"/>
            <a:ext cx="10866120" cy="344400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1FE28F2-133D-474F-BC14-B180724BF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6141" y="4743245"/>
            <a:ext cx="10866120" cy="113054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89E9F1-3477-4EEA-91E5-25D5E3134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762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4B247-EC91-4ADC-BFDA-68EE2FD38DC7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2D999E-532C-4CB9-BE5D-B9C8D0E35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3221" y="16514743"/>
            <a:ext cx="425196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27B4A7-BB8C-4ABD-8422-1AC6A1A23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614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2BB08-F6D7-45BA-85A9-81BDDC48F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1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6572" rtl="1" eaLnBrk="1" latinLnBrk="0" hangingPunct="1">
        <a:lnSpc>
          <a:spcPct val="90000"/>
        </a:lnSpc>
        <a:spcBef>
          <a:spcPct val="0"/>
        </a:spcBef>
        <a:buNone/>
        <a:defRPr sz="31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643" indent="-161643" algn="r" defTabSz="646572" rtl="1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484929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08215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4" kern="1200">
          <a:solidFill>
            <a:schemeClr val="tx1"/>
          </a:solidFill>
          <a:latin typeface="+mn-lt"/>
          <a:ea typeface="+mn-ea"/>
          <a:cs typeface="+mn-cs"/>
        </a:defRPr>
      </a:lvl3pPr>
      <a:lvl4pPr marL="1131501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454788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778074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2101360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424646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747932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286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572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69858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144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431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39717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003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6289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9AD6DE0-3E65-4581-BFE0-59336CD9634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77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E4ACFFB-2D24-4ADC-A85F-A79474EAFDA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B7F92DC-1AF1-45AC-B532-58F6E127B31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576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مخصص</PresentationFormat>
  <Paragraphs>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1</cp:revision>
  <dcterms:created xsi:type="dcterms:W3CDTF">2018-11-10T21:27:19Z</dcterms:created>
  <dcterms:modified xsi:type="dcterms:W3CDTF">2018-11-10T21:27:19Z</dcterms:modified>
</cp:coreProperties>
</file>